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4914" autoAdjust="0"/>
  </p:normalViewPr>
  <p:slideViewPr>
    <p:cSldViewPr snapToGrid="0">
      <p:cViewPr varScale="1">
        <p:scale>
          <a:sx n="66" d="100"/>
          <a:sy n="66" d="100"/>
        </p:scale>
        <p:origin x="1310" y="6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customXml" Target="../../customXml/item2.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0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189673cb-4923-4bbb-94d6-78aeba63d872" Revision="1" Stencil="System.MyShapes"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1020</TotalTime>
  <Words>7681</Words>
  <Application>Microsoft Office PowerPoint</Application>
  <PresentationFormat>Widescreen</PresentationFormat>
  <Paragraphs>1057</Paragraphs>
  <Slides>100</Slides>
  <Notes>81</Notes>
  <HiddenSlides>31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Arial</vt:lpstr>
      <vt:lpstr>Avenir LT Pro 45 Book</vt:lpstr>
      <vt:lpstr>Calibri</vt:lpstr>
      <vt:lpstr>Calibri Light</vt:lpstr>
      <vt:lpstr>Consolas</vt:lpstr>
      <vt:lpstr>ＭＳ Ｐゴシック</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Bret Stateham</cp:lastModifiedBy>
  <cp:revision>55</cp:revision>
  <cp:lastPrinted>2014-03-26T17:46:13Z</cp:lastPrinted>
  <dcterms:created xsi:type="dcterms:W3CDTF">2015-04-25T14:54:57Z</dcterms:created>
  <dcterms:modified xsi:type="dcterms:W3CDTF">2015-09-11T17:22:19Z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